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Nuni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Nunito-boldItalic.fntdata"/><Relationship Id="rId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a0766ca8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a0766ca8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7425" y="0"/>
            <a:ext cx="3729148" cy="38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3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750">
                <a:latin typeface="Verdana"/>
                <a:ea typeface="Verdana"/>
                <a:cs typeface="Verdana"/>
                <a:sym typeface="Verdana"/>
              </a:rPr>
              <a:t>                  </a:t>
            </a:r>
            <a:r>
              <a:rPr lang="it" sz="1200">
                <a:latin typeface="Calibri"/>
                <a:ea typeface="Calibri"/>
                <a:cs typeface="Calibri"/>
                <a:sym typeface="Calibri"/>
              </a:rPr>
              <a:t>	</a:t>
            </a:r>
            <a:endParaRPr sz="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65811" y="383225"/>
            <a:ext cx="3212375" cy="74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/>
          <p:nvPr/>
        </p:nvSpPr>
        <p:spPr>
          <a:xfrm>
            <a:off x="6481025" y="80775"/>
            <a:ext cx="2370600" cy="14898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Lego Coding  Scuola Primaria Marzo/Maggio 2025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500175" y="80775"/>
            <a:ext cx="2370600" cy="148980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English Lab  Scuola Primaria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Dicembre</a:t>
            </a: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2024/Marzo 2025</a:t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5041425" y="3653700"/>
            <a:ext cx="2689200" cy="14898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Corso di Windsurf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Scuola Secondaria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Giugno/Luglio 2025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33275" y="1826850"/>
            <a:ext cx="2370600" cy="1489800"/>
          </a:xfrm>
          <a:prstGeom prst="ellipse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Storytelling Lab Scuola Primaria Marzo/Maggio 2025</a:t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6669075" y="1833113"/>
            <a:ext cx="2370600" cy="14898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Sea Sport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Scuola Primaria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Giugno/Luglio 2025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1355025" y="3653700"/>
            <a:ext cx="2689200" cy="14898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Beach Volley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Scuola Secondaria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mic Sans MS"/>
                <a:ea typeface="Comic Sans MS"/>
                <a:cs typeface="Comic Sans MS"/>
                <a:sym typeface="Comic Sans MS"/>
              </a:rPr>
              <a:t>Giugno/Luglio 2025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2623675" y="1298375"/>
            <a:ext cx="3813000" cy="2283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Piano Estate 2024/2025</a:t>
            </a:r>
            <a:endParaRPr b="1" sz="19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Percorsi </a:t>
            </a:r>
            <a:endParaRPr b="1" sz="11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la Scuola Primaria </a:t>
            </a:r>
            <a:endParaRPr b="1" sz="11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 </a:t>
            </a:r>
            <a:endParaRPr b="1" sz="11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Scuola Secondaria </a:t>
            </a:r>
            <a:endParaRPr b="1" sz="11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da </a:t>
            </a:r>
            <a:endParaRPr b="1" sz="11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Dicembre 2024 a Luglio 2025</a:t>
            </a:r>
            <a:endParaRPr b="1" sz="11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 sz="7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Fondi Strutturali Europei – Programma Nazionale “Scuola e competenze” 2021-2027. Priorità 01 – Scuola e Competenze (FSE+) – Fondo Sociale Europeo Plus – Obiettivo Specifico ESO4.6 – Azione A4.A – Sotto azione ESO4.6. A4.A – Avviso Prot. 59369, 19/04/2024, FSE+, Percorsi educativi e formativi per il potenziamento delle competenze, l’inclusione e la socialità nel periodo di sospensione estiva delle lezioni negli anni scolastici 2023-2024 e 2024-2025, Fondo Sociale Europeo Plus</a:t>
            </a:r>
            <a:endParaRPr b="1" i="1" sz="7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 sz="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CUP: F44D24000720007</a:t>
            </a:r>
            <a:endParaRPr b="1" i="1" sz="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 sz="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CNP: ESO4.6.A4.A-FSEPN-SI-2024-163</a:t>
            </a:r>
            <a:endParaRPr b="1" sz="10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